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4" r:id="rId2"/>
  </p:sldIdLst>
  <p:sldSz cx="9144000" cy="6858000" type="screen4x3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 userDrawn="1">
          <p15:clr>
            <a:srgbClr val="A4A3A4"/>
          </p15:clr>
        </p15:guide>
        <p15:guide id="2" pos="29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0D8E8"/>
    <a:srgbClr val="E9EDF4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2818AB-6963-479D-9B95-9244D8AACBF8}" v="4" dt="2020-06-08T07:47:12.3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9" autoAdjust="0"/>
    <p:restoredTop sz="94219" autoAdjust="0"/>
  </p:normalViewPr>
  <p:slideViewPr>
    <p:cSldViewPr>
      <p:cViewPr varScale="1">
        <p:scale>
          <a:sx n="70" d="100"/>
          <a:sy n="70" d="100"/>
        </p:scale>
        <p:origin x="1614" y="48"/>
      </p:cViewPr>
      <p:guideLst>
        <p:guide orient="horz" pos="2523"/>
        <p:guide pos="2971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7E1CC0E3-19A1-4663-88D4-820799A2375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F711701A-FF77-4411-A6D9-036C30C093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176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8765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077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5777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44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656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243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0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70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88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174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3677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1AD87-7A9D-4203-B3EF-7B0030A6D92A}" type="datetimeFigureOut">
              <a:rPr lang="ko-KR" altLang="en-US" smtClean="0"/>
              <a:pPr/>
              <a:t>2023-10-30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74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700" y="285970"/>
            <a:ext cx="8467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자연과학대학 </a:t>
            </a:r>
            <a:r>
              <a:rPr lang="ko-KR" altLang="en-US" b="1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생화학과</a:t>
            </a:r>
            <a:r>
              <a: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교육과정 </a:t>
            </a:r>
            <a:r>
              <a:rPr lang="ko-KR" altLang="en-US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이수체계도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12560" y="692620"/>
          <a:ext cx="8461053" cy="366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67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408436"/>
              </p:ext>
            </p:extLst>
          </p:nvPr>
        </p:nvGraphicFramePr>
        <p:xfrm>
          <a:off x="312560" y="4149307"/>
          <a:ext cx="8461053" cy="2304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234759737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40173041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91822122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81196898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992150128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95944537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7758261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40006188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151639934"/>
                    </a:ext>
                  </a:extLst>
                </a:gridCol>
              </a:tblGrid>
              <a:tr h="2304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전공심화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076778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699429"/>
              </p:ext>
            </p:extLst>
          </p:nvPr>
        </p:nvGraphicFramePr>
        <p:xfrm>
          <a:off x="312560" y="2686980"/>
          <a:ext cx="8461053" cy="1470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18201112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11514667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54610263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33894211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311242938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72668474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73220315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930129036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283281627"/>
                    </a:ext>
                  </a:extLst>
                </a:gridCol>
              </a:tblGrid>
              <a:tr h="14703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전공핵심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950650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016928"/>
              </p:ext>
            </p:extLst>
          </p:nvPr>
        </p:nvGraphicFramePr>
        <p:xfrm>
          <a:off x="312560" y="1052669"/>
          <a:ext cx="8461053" cy="553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413209737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89350095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13858513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34487857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88695112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6535418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39404517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35148056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26848517"/>
                    </a:ext>
                  </a:extLst>
                </a:gridCol>
              </a:tblGrid>
              <a:tr h="5537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전문기초교양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75586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165900"/>
              </p:ext>
            </p:extLst>
          </p:nvPr>
        </p:nvGraphicFramePr>
        <p:xfrm>
          <a:off x="312560" y="1595801"/>
          <a:ext cx="8461053" cy="1101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300470047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51402788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0003345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9137210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68212662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727595801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576484716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91334805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398543085"/>
                    </a:ext>
                  </a:extLst>
                </a:gridCol>
              </a:tblGrid>
              <a:tr h="11015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전공기초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966648"/>
                  </a:ext>
                </a:extLst>
              </a:tr>
            </a:tbl>
          </a:graphicData>
        </a:graphic>
      </p:graphicFrame>
      <p:sp>
        <p:nvSpPr>
          <p:cNvPr id="10" name="순서도: 처리 9"/>
          <p:cNvSpPr/>
          <p:nvPr/>
        </p:nvSpPr>
        <p:spPr>
          <a:xfrm>
            <a:off x="5078102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5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3181436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3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" name="순서도: 처리 11"/>
          <p:cNvSpPr/>
          <p:nvPr/>
        </p:nvSpPr>
        <p:spPr>
          <a:xfrm>
            <a:off x="4141331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4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" name="순서도: 처리 12"/>
          <p:cNvSpPr/>
          <p:nvPr/>
        </p:nvSpPr>
        <p:spPr>
          <a:xfrm>
            <a:off x="6020662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6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4" name="순서도: 처리 13"/>
          <p:cNvSpPr/>
          <p:nvPr/>
        </p:nvSpPr>
        <p:spPr>
          <a:xfrm>
            <a:off x="2252232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5" name="순서도: 처리 14"/>
          <p:cNvSpPr/>
          <p:nvPr/>
        </p:nvSpPr>
        <p:spPr>
          <a:xfrm>
            <a:off x="1325734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6" name="순서도: 처리 15"/>
          <p:cNvSpPr/>
          <p:nvPr/>
        </p:nvSpPr>
        <p:spPr>
          <a:xfrm>
            <a:off x="1325734" y="1118952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수학입문</a:t>
            </a:r>
          </a:p>
        </p:txBody>
      </p:sp>
      <p:sp>
        <p:nvSpPr>
          <p:cNvPr id="17" name="순서도: 처리 16"/>
          <p:cNvSpPr/>
          <p:nvPr/>
        </p:nvSpPr>
        <p:spPr>
          <a:xfrm>
            <a:off x="2252232" y="1351669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실험통계학</a:t>
            </a:r>
          </a:p>
        </p:txBody>
      </p:sp>
      <p:sp>
        <p:nvSpPr>
          <p:cNvPr id="18" name="순서도: 처리 17"/>
          <p:cNvSpPr/>
          <p:nvPr/>
        </p:nvSpPr>
        <p:spPr>
          <a:xfrm>
            <a:off x="1325734" y="1351669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물리학개론</a:t>
            </a:r>
          </a:p>
        </p:txBody>
      </p:sp>
      <p:sp>
        <p:nvSpPr>
          <p:cNvPr id="19" name="순서도: 처리 18"/>
          <p:cNvSpPr/>
          <p:nvPr/>
        </p:nvSpPr>
        <p:spPr>
          <a:xfrm>
            <a:off x="6965796" y="5860011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분석생화학특강</a:t>
            </a:r>
          </a:p>
        </p:txBody>
      </p:sp>
      <p:sp>
        <p:nvSpPr>
          <p:cNvPr id="20" name="순서도: 처리 19"/>
          <p:cNvSpPr/>
          <p:nvPr/>
        </p:nvSpPr>
        <p:spPr>
          <a:xfrm>
            <a:off x="4140050" y="5865505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1" name="순서도: 처리 20"/>
          <p:cNvSpPr/>
          <p:nvPr/>
        </p:nvSpPr>
        <p:spPr>
          <a:xfrm>
            <a:off x="6965796" y="60934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endParaRPr lang="en-US" altLang="ko-KR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캡스톤디자인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순서도: 처리 21"/>
          <p:cNvSpPr/>
          <p:nvPr/>
        </p:nvSpPr>
        <p:spPr>
          <a:xfrm>
            <a:off x="6020662" y="2784925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3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3" name="순서도: 처리 22"/>
          <p:cNvSpPr/>
          <p:nvPr/>
        </p:nvSpPr>
        <p:spPr>
          <a:xfrm>
            <a:off x="2252232" y="2185986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일반생물학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4" name="순서도: 처리 23"/>
          <p:cNvSpPr/>
          <p:nvPr/>
        </p:nvSpPr>
        <p:spPr>
          <a:xfrm>
            <a:off x="1325734" y="2185986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일반생물학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5" name="순서도: 처리 24"/>
          <p:cNvSpPr/>
          <p:nvPr/>
        </p:nvSpPr>
        <p:spPr>
          <a:xfrm>
            <a:off x="3181436" y="3746498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생분석화학실험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6" name="순서도: 처리 25"/>
          <p:cNvSpPr/>
          <p:nvPr/>
        </p:nvSpPr>
        <p:spPr>
          <a:xfrm>
            <a:off x="6020662" y="5368701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약리생화학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7" name="순서도: 처리 26"/>
          <p:cNvSpPr/>
          <p:nvPr/>
        </p:nvSpPr>
        <p:spPr>
          <a:xfrm>
            <a:off x="2252232" y="1916068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8" name="순서도: 처리 27"/>
          <p:cNvSpPr/>
          <p:nvPr/>
        </p:nvSpPr>
        <p:spPr>
          <a:xfrm>
            <a:off x="1325734" y="1916068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9" name="순서도: 처리 28"/>
          <p:cNvSpPr/>
          <p:nvPr/>
        </p:nvSpPr>
        <p:spPr>
          <a:xfrm>
            <a:off x="5092391" y="2784925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30" name="순서도: 처리 29"/>
          <p:cNvSpPr/>
          <p:nvPr/>
        </p:nvSpPr>
        <p:spPr>
          <a:xfrm>
            <a:off x="3181436" y="2784925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세포생물학</a:t>
            </a:r>
          </a:p>
        </p:txBody>
      </p:sp>
      <p:sp>
        <p:nvSpPr>
          <p:cNvPr id="31" name="순서도: 처리 30"/>
          <p:cNvSpPr/>
          <p:nvPr/>
        </p:nvSpPr>
        <p:spPr>
          <a:xfrm>
            <a:off x="4140050" y="35061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b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미생물생화학</a:t>
            </a:r>
            <a:endParaRPr lang="en-US" altLang="ko-KR" sz="900" b="1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b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기초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32" name="순서도: 처리 31"/>
          <p:cNvSpPr/>
          <p:nvPr/>
        </p:nvSpPr>
        <p:spPr>
          <a:xfrm>
            <a:off x="6020662" y="302223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고급생화학실험</a:t>
            </a:r>
          </a:p>
        </p:txBody>
      </p:sp>
      <p:sp>
        <p:nvSpPr>
          <p:cNvPr id="33" name="순서도: 처리 32"/>
          <p:cNvSpPr/>
          <p:nvPr/>
        </p:nvSpPr>
        <p:spPr>
          <a:xfrm>
            <a:off x="2252232" y="2438147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일반화학실험</a:t>
            </a:r>
          </a:p>
        </p:txBody>
      </p:sp>
      <p:sp>
        <p:nvSpPr>
          <p:cNvPr id="34" name="순서도: 처리 33"/>
          <p:cNvSpPr/>
          <p:nvPr/>
        </p:nvSpPr>
        <p:spPr>
          <a:xfrm>
            <a:off x="1325734" y="2438147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일반생물학실험</a:t>
            </a:r>
          </a:p>
        </p:txBody>
      </p:sp>
      <p:sp>
        <p:nvSpPr>
          <p:cNvPr id="35" name="순서도: 처리 34"/>
          <p:cNvSpPr/>
          <p:nvPr/>
        </p:nvSpPr>
        <p:spPr>
          <a:xfrm>
            <a:off x="5092391" y="302223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기초생화학실험</a:t>
            </a:r>
          </a:p>
        </p:txBody>
      </p:sp>
      <p:sp>
        <p:nvSpPr>
          <p:cNvPr id="36" name="순서도: 처리 35"/>
          <p:cNvSpPr/>
          <p:nvPr/>
        </p:nvSpPr>
        <p:spPr>
          <a:xfrm>
            <a:off x="3181436" y="3022230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유기화학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37" name="순서도: 처리 36"/>
          <p:cNvSpPr/>
          <p:nvPr/>
        </p:nvSpPr>
        <p:spPr>
          <a:xfrm>
            <a:off x="4140050" y="3841625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분자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·</a:t>
            </a:r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세포</a:t>
            </a:r>
            <a:endParaRPr lang="en-US" altLang="ko-KR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생물학실험</a:t>
            </a:r>
          </a:p>
        </p:txBody>
      </p:sp>
      <p:sp>
        <p:nvSpPr>
          <p:cNvPr id="38" name="순서도: 처리 37"/>
          <p:cNvSpPr/>
          <p:nvPr/>
        </p:nvSpPr>
        <p:spPr>
          <a:xfrm>
            <a:off x="6020662" y="42211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생물정보학개론</a:t>
            </a:r>
          </a:p>
        </p:txBody>
      </p:sp>
      <p:sp>
        <p:nvSpPr>
          <p:cNvPr id="39" name="순서도: 처리 38"/>
          <p:cNvSpPr/>
          <p:nvPr/>
        </p:nvSpPr>
        <p:spPr>
          <a:xfrm>
            <a:off x="7901713" y="60934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endParaRPr lang="en-US" altLang="ko-KR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캡스톤디자인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40" name="순서도: 처리 39"/>
          <p:cNvSpPr/>
          <p:nvPr/>
        </p:nvSpPr>
        <p:spPr>
          <a:xfrm>
            <a:off x="7901713" y="427522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호르몬생화학</a:t>
            </a:r>
          </a:p>
        </p:txBody>
      </p:sp>
      <p:sp>
        <p:nvSpPr>
          <p:cNvPr id="41" name="순서도: 처리 40"/>
          <p:cNvSpPr/>
          <p:nvPr/>
        </p:nvSpPr>
        <p:spPr>
          <a:xfrm>
            <a:off x="5092391" y="5074688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분자생리학</a:t>
            </a:r>
          </a:p>
        </p:txBody>
      </p:sp>
      <p:sp>
        <p:nvSpPr>
          <p:cNvPr id="42" name="순서도: 처리 41"/>
          <p:cNvSpPr/>
          <p:nvPr/>
        </p:nvSpPr>
        <p:spPr>
          <a:xfrm>
            <a:off x="3181435" y="3258857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물리생화학기초</a:t>
            </a:r>
          </a:p>
        </p:txBody>
      </p:sp>
      <p:sp>
        <p:nvSpPr>
          <p:cNvPr id="43" name="순서도: 처리 42"/>
          <p:cNvSpPr/>
          <p:nvPr/>
        </p:nvSpPr>
        <p:spPr>
          <a:xfrm>
            <a:off x="6020662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면역생화학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44" name="순서도: 처리 43"/>
          <p:cNvSpPr/>
          <p:nvPr/>
        </p:nvSpPr>
        <p:spPr>
          <a:xfrm>
            <a:off x="6956579" y="480205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분자생물학</a:t>
            </a:r>
          </a:p>
        </p:txBody>
      </p:sp>
      <p:sp>
        <p:nvSpPr>
          <p:cNvPr id="45" name="순서도: 처리 44"/>
          <p:cNvSpPr/>
          <p:nvPr/>
        </p:nvSpPr>
        <p:spPr>
          <a:xfrm>
            <a:off x="6965796" y="427522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생화학특론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46" name="순서도: 처리 45"/>
          <p:cNvSpPr/>
          <p:nvPr/>
        </p:nvSpPr>
        <p:spPr>
          <a:xfrm>
            <a:off x="7901713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발생생화학</a:t>
            </a:r>
          </a:p>
        </p:txBody>
      </p:sp>
      <p:sp>
        <p:nvSpPr>
          <p:cNvPr id="47" name="순서도: 처리 46"/>
          <p:cNvSpPr/>
          <p:nvPr/>
        </p:nvSpPr>
        <p:spPr>
          <a:xfrm>
            <a:off x="6020662" y="509966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중간대사및조절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48" name="순서도: 처리 47"/>
          <p:cNvSpPr/>
          <p:nvPr/>
        </p:nvSpPr>
        <p:spPr>
          <a:xfrm>
            <a:off x="3181436" y="3506110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0" name="순서도: 처리 49"/>
          <p:cNvSpPr/>
          <p:nvPr/>
        </p:nvSpPr>
        <p:spPr>
          <a:xfrm>
            <a:off x="6965796" y="5499516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생유기화학특강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1" name="순서도: 처리 50"/>
          <p:cNvSpPr/>
          <p:nvPr/>
        </p:nvSpPr>
        <p:spPr>
          <a:xfrm>
            <a:off x="6965796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분자병리학</a:t>
            </a:r>
          </a:p>
        </p:txBody>
      </p:sp>
      <p:sp>
        <p:nvSpPr>
          <p:cNvPr id="52" name="순서도: 처리 51"/>
          <p:cNvSpPr/>
          <p:nvPr/>
        </p:nvSpPr>
        <p:spPr>
          <a:xfrm>
            <a:off x="7901713" y="5644901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물리생화학특강</a:t>
            </a:r>
          </a:p>
        </p:txBody>
      </p:sp>
      <p:sp>
        <p:nvSpPr>
          <p:cNvPr id="53" name="순서도: 처리 52"/>
          <p:cNvSpPr/>
          <p:nvPr/>
        </p:nvSpPr>
        <p:spPr>
          <a:xfrm>
            <a:off x="4140050" y="2784925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4" name="순서도: 처리 53"/>
          <p:cNvSpPr/>
          <p:nvPr/>
        </p:nvSpPr>
        <p:spPr>
          <a:xfrm>
            <a:off x="4140050" y="302223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유전생화학기초</a:t>
            </a:r>
          </a:p>
        </p:txBody>
      </p:sp>
      <p:sp>
        <p:nvSpPr>
          <p:cNvPr id="55" name="순서도: 처리 54"/>
          <p:cNvSpPr/>
          <p:nvPr/>
        </p:nvSpPr>
        <p:spPr>
          <a:xfrm>
            <a:off x="4140050" y="3262577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생물리화학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6" name="순서도: 처리 55"/>
          <p:cNvSpPr/>
          <p:nvPr/>
        </p:nvSpPr>
        <p:spPr>
          <a:xfrm>
            <a:off x="6020662" y="4767744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중개의학개론</a:t>
            </a:r>
          </a:p>
        </p:txBody>
      </p:sp>
      <p:sp>
        <p:nvSpPr>
          <p:cNvPr id="57" name="순서도: 처리 56"/>
          <p:cNvSpPr/>
          <p:nvPr/>
        </p:nvSpPr>
        <p:spPr>
          <a:xfrm>
            <a:off x="4140050" y="5373270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유기화학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8" name="순서도: 처리 57"/>
          <p:cNvSpPr/>
          <p:nvPr/>
        </p:nvSpPr>
        <p:spPr>
          <a:xfrm>
            <a:off x="5092391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효소학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9" name="순서도: 처리 58"/>
          <p:cNvSpPr/>
          <p:nvPr/>
        </p:nvSpPr>
        <p:spPr>
          <a:xfrm>
            <a:off x="5092391" y="4818544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분자유전학</a:t>
            </a:r>
          </a:p>
        </p:txBody>
      </p:sp>
      <p:sp>
        <p:nvSpPr>
          <p:cNvPr id="60" name="순서도: 처리 59"/>
          <p:cNvSpPr/>
          <p:nvPr/>
        </p:nvSpPr>
        <p:spPr>
          <a:xfrm>
            <a:off x="5092391" y="427522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대사생화학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cxnSp>
        <p:nvCxnSpPr>
          <p:cNvPr id="61" name="직선 화살표 연결선 60"/>
          <p:cNvCxnSpPr>
            <a:stCxn id="28" idx="3"/>
            <a:endCxn id="27" idx="1"/>
          </p:cNvCxnSpPr>
          <p:nvPr/>
        </p:nvCxnSpPr>
        <p:spPr>
          <a:xfrm>
            <a:off x="2117734" y="2006068"/>
            <a:ext cx="134498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>
            <a:stCxn id="24" idx="3"/>
            <a:endCxn id="23" idx="1"/>
          </p:cNvCxnSpPr>
          <p:nvPr/>
        </p:nvCxnSpPr>
        <p:spPr>
          <a:xfrm>
            <a:off x="2117734" y="2275986"/>
            <a:ext cx="134498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>
            <a:stCxn id="30" idx="3"/>
            <a:endCxn id="53" idx="1"/>
          </p:cNvCxnSpPr>
          <p:nvPr/>
        </p:nvCxnSpPr>
        <p:spPr>
          <a:xfrm>
            <a:off x="3973436" y="2874925"/>
            <a:ext cx="16661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>
            <a:stCxn id="53" idx="3"/>
            <a:endCxn id="29" idx="1"/>
          </p:cNvCxnSpPr>
          <p:nvPr/>
        </p:nvCxnSpPr>
        <p:spPr>
          <a:xfrm>
            <a:off x="4932050" y="2874925"/>
            <a:ext cx="160341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>
            <a:off x="5884391" y="2880610"/>
            <a:ext cx="136271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201"/>
          <p:cNvCxnSpPr>
            <a:stCxn id="28" idx="1"/>
            <a:endCxn id="42" idx="1"/>
          </p:cNvCxnSpPr>
          <p:nvPr/>
        </p:nvCxnSpPr>
        <p:spPr>
          <a:xfrm rot="10800000" flipH="1" flipV="1">
            <a:off x="1325733" y="2006067"/>
            <a:ext cx="1855701" cy="1342789"/>
          </a:xfrm>
          <a:prstGeom prst="bentConnector3">
            <a:avLst>
              <a:gd name="adj1" fmla="val -2875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201"/>
          <p:cNvCxnSpPr/>
          <p:nvPr/>
        </p:nvCxnSpPr>
        <p:spPr>
          <a:xfrm>
            <a:off x="2117734" y="1456211"/>
            <a:ext cx="1063701" cy="1907188"/>
          </a:xfrm>
          <a:prstGeom prst="bentConnector3">
            <a:avLst>
              <a:gd name="adj1" fmla="val 7734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201"/>
          <p:cNvCxnSpPr>
            <a:stCxn id="27" idx="3"/>
            <a:endCxn id="36" idx="1"/>
          </p:cNvCxnSpPr>
          <p:nvPr/>
        </p:nvCxnSpPr>
        <p:spPr>
          <a:xfrm>
            <a:off x="3044232" y="2006068"/>
            <a:ext cx="137204" cy="1106162"/>
          </a:xfrm>
          <a:prstGeom prst="bentConnector3">
            <a:avLst>
              <a:gd name="adj1" fmla="val 36116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201"/>
          <p:cNvCxnSpPr>
            <a:stCxn id="23" idx="3"/>
            <a:endCxn id="30" idx="0"/>
          </p:cNvCxnSpPr>
          <p:nvPr/>
        </p:nvCxnSpPr>
        <p:spPr>
          <a:xfrm>
            <a:off x="3044232" y="2275986"/>
            <a:ext cx="533204" cy="508939"/>
          </a:xfrm>
          <a:prstGeom prst="bentConnector2">
            <a:avLst/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201"/>
          <p:cNvCxnSpPr>
            <a:stCxn id="36" idx="3"/>
            <a:endCxn id="53" idx="1"/>
          </p:cNvCxnSpPr>
          <p:nvPr/>
        </p:nvCxnSpPr>
        <p:spPr>
          <a:xfrm flipV="1">
            <a:off x="3973436" y="2874925"/>
            <a:ext cx="166614" cy="237305"/>
          </a:xfrm>
          <a:prstGeom prst="bentConnector3">
            <a:avLst>
              <a:gd name="adj1" fmla="val 27133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>
            <a:stCxn id="42" idx="3"/>
            <a:endCxn id="55" idx="1"/>
          </p:cNvCxnSpPr>
          <p:nvPr/>
        </p:nvCxnSpPr>
        <p:spPr>
          <a:xfrm>
            <a:off x="3973435" y="3348857"/>
            <a:ext cx="166615" cy="372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201"/>
          <p:cNvCxnSpPr>
            <a:stCxn id="36" idx="3"/>
            <a:endCxn id="57" idx="1"/>
          </p:cNvCxnSpPr>
          <p:nvPr/>
        </p:nvCxnSpPr>
        <p:spPr>
          <a:xfrm>
            <a:off x="3973436" y="3112230"/>
            <a:ext cx="166614" cy="2351040"/>
          </a:xfrm>
          <a:prstGeom prst="bentConnector3">
            <a:avLst>
              <a:gd name="adj1" fmla="val 49999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201"/>
          <p:cNvCxnSpPr>
            <a:stCxn id="57" idx="2"/>
            <a:endCxn id="50" idx="1"/>
          </p:cNvCxnSpPr>
          <p:nvPr/>
        </p:nvCxnSpPr>
        <p:spPr>
          <a:xfrm rot="16200000" flipH="1">
            <a:off x="5732800" y="4356520"/>
            <a:ext cx="36246" cy="2429746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/>
          <p:cNvCxnSpPr>
            <a:stCxn id="20" idx="3"/>
            <a:endCxn id="19" idx="1"/>
          </p:cNvCxnSpPr>
          <p:nvPr/>
        </p:nvCxnSpPr>
        <p:spPr>
          <a:xfrm flipV="1">
            <a:off x="4932050" y="5950011"/>
            <a:ext cx="2033746" cy="5494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201"/>
          <p:cNvCxnSpPr>
            <a:stCxn id="54" idx="3"/>
            <a:endCxn id="59" idx="1"/>
          </p:cNvCxnSpPr>
          <p:nvPr/>
        </p:nvCxnSpPr>
        <p:spPr>
          <a:xfrm>
            <a:off x="4932050" y="3112230"/>
            <a:ext cx="160341" cy="1796314"/>
          </a:xfrm>
          <a:prstGeom prst="bentConnector3">
            <a:avLst>
              <a:gd name="adj1" fmla="val 29209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>
            <a:stCxn id="59" idx="3"/>
            <a:endCxn id="56" idx="1"/>
          </p:cNvCxnSpPr>
          <p:nvPr/>
        </p:nvCxnSpPr>
        <p:spPr>
          <a:xfrm>
            <a:off x="5884391" y="4908544"/>
            <a:ext cx="136271" cy="320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>
            <a:stCxn id="43" idx="3"/>
            <a:endCxn id="51" idx="1"/>
          </p:cNvCxnSpPr>
          <p:nvPr/>
        </p:nvCxnSpPr>
        <p:spPr>
          <a:xfrm>
            <a:off x="6812662" y="4635180"/>
            <a:ext cx="15313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>
            <a:stCxn id="60" idx="3"/>
            <a:endCxn id="38" idx="1"/>
          </p:cNvCxnSpPr>
          <p:nvPr/>
        </p:nvCxnSpPr>
        <p:spPr>
          <a:xfrm flipV="1">
            <a:off x="5884391" y="4365110"/>
            <a:ext cx="136271" cy="112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201"/>
          <p:cNvCxnSpPr>
            <a:stCxn id="48" idx="1"/>
            <a:endCxn id="20" idx="1"/>
          </p:cNvCxnSpPr>
          <p:nvPr/>
        </p:nvCxnSpPr>
        <p:spPr>
          <a:xfrm rot="10800000" flipH="1" flipV="1">
            <a:off x="3181436" y="3596109"/>
            <a:ext cx="958614" cy="2359395"/>
          </a:xfrm>
          <a:prstGeom prst="bentConnector3">
            <a:avLst>
              <a:gd name="adj1" fmla="val -8611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201"/>
          <p:cNvCxnSpPr>
            <a:stCxn id="22" idx="3"/>
            <a:endCxn id="45" idx="0"/>
          </p:cNvCxnSpPr>
          <p:nvPr/>
        </p:nvCxnSpPr>
        <p:spPr>
          <a:xfrm>
            <a:off x="6812662" y="2874925"/>
            <a:ext cx="549134" cy="1400297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순서도: 처리 82"/>
          <p:cNvSpPr/>
          <p:nvPr/>
        </p:nvSpPr>
        <p:spPr>
          <a:xfrm>
            <a:off x="5317907" y="6502844"/>
            <a:ext cx="792000" cy="288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생물관련과목</a:t>
            </a:r>
          </a:p>
        </p:txBody>
      </p:sp>
      <p:sp>
        <p:nvSpPr>
          <p:cNvPr id="84" name="순서도: 처리 83"/>
          <p:cNvSpPr/>
          <p:nvPr/>
        </p:nvSpPr>
        <p:spPr>
          <a:xfrm>
            <a:off x="6164918" y="6502844"/>
            <a:ext cx="792000" cy="288000"/>
          </a:xfrm>
          <a:prstGeom prst="flowChartProcess">
            <a:avLst/>
          </a:prstGeom>
          <a:solidFill>
            <a:schemeClr val="accent5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화학관련과목</a:t>
            </a:r>
          </a:p>
        </p:txBody>
      </p:sp>
      <p:sp>
        <p:nvSpPr>
          <p:cNvPr id="85" name="순서도: 처리 84"/>
          <p:cNvSpPr/>
          <p:nvPr/>
        </p:nvSpPr>
        <p:spPr>
          <a:xfrm>
            <a:off x="6994487" y="6502844"/>
            <a:ext cx="100814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융합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과목</a:t>
            </a:r>
          </a:p>
        </p:txBody>
      </p:sp>
      <p:cxnSp>
        <p:nvCxnSpPr>
          <p:cNvPr id="86" name="직선 화살표 연결선 85"/>
          <p:cNvCxnSpPr/>
          <p:nvPr/>
        </p:nvCxnSpPr>
        <p:spPr>
          <a:xfrm>
            <a:off x="7757796" y="6240554"/>
            <a:ext cx="15313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/>
          <p:cNvCxnSpPr/>
          <p:nvPr/>
        </p:nvCxnSpPr>
        <p:spPr>
          <a:xfrm>
            <a:off x="7748579" y="4645807"/>
            <a:ext cx="15313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201"/>
          <p:cNvCxnSpPr/>
          <p:nvPr/>
        </p:nvCxnSpPr>
        <p:spPr>
          <a:xfrm flipV="1">
            <a:off x="7757796" y="4365222"/>
            <a:ext cx="166614" cy="237305"/>
          </a:xfrm>
          <a:prstGeom prst="bentConnector3">
            <a:avLst>
              <a:gd name="adj1" fmla="val 27133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201"/>
          <p:cNvCxnSpPr/>
          <p:nvPr/>
        </p:nvCxnSpPr>
        <p:spPr>
          <a:xfrm>
            <a:off x="5891222" y="4614087"/>
            <a:ext cx="144000" cy="576000"/>
          </a:xfrm>
          <a:prstGeom prst="bentConnector3">
            <a:avLst>
              <a:gd name="adj1" fmla="val 29209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201"/>
          <p:cNvCxnSpPr/>
          <p:nvPr/>
        </p:nvCxnSpPr>
        <p:spPr>
          <a:xfrm rot="16200000" flipH="1">
            <a:off x="5651995" y="5121564"/>
            <a:ext cx="208584" cy="474832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201"/>
          <p:cNvCxnSpPr>
            <a:endCxn id="41" idx="1"/>
          </p:cNvCxnSpPr>
          <p:nvPr/>
        </p:nvCxnSpPr>
        <p:spPr>
          <a:xfrm rot="16200000" flipH="1">
            <a:off x="4908924" y="4981221"/>
            <a:ext cx="252944" cy="113990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201"/>
          <p:cNvCxnSpPr/>
          <p:nvPr/>
        </p:nvCxnSpPr>
        <p:spPr>
          <a:xfrm rot="16200000" flipH="1">
            <a:off x="4376026" y="3908020"/>
            <a:ext cx="1301598" cy="152721"/>
          </a:xfrm>
          <a:prstGeom prst="bentConnector2">
            <a:avLst/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화살표 연결선 201"/>
          <p:cNvCxnSpPr/>
          <p:nvPr/>
        </p:nvCxnSpPr>
        <p:spPr>
          <a:xfrm>
            <a:off x="4955070" y="4348315"/>
            <a:ext cx="165515" cy="0"/>
          </a:xfrm>
          <a:prstGeom prst="straightConnector1">
            <a:avLst/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순서도: 처리 95"/>
          <p:cNvSpPr/>
          <p:nvPr/>
        </p:nvSpPr>
        <p:spPr>
          <a:xfrm>
            <a:off x="4125591" y="4230099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의생명과학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5890741" y="3102860"/>
            <a:ext cx="136271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꺾인 연결선 2"/>
          <p:cNvCxnSpPr>
            <a:stCxn id="42" idx="3"/>
            <a:endCxn id="52" idx="1"/>
          </p:cNvCxnSpPr>
          <p:nvPr/>
        </p:nvCxnSpPr>
        <p:spPr>
          <a:xfrm>
            <a:off x="3973435" y="3348857"/>
            <a:ext cx="3928278" cy="2386044"/>
          </a:xfrm>
          <a:prstGeom prst="bentConnector3">
            <a:avLst>
              <a:gd name="adj1" fmla="val 1182"/>
            </a:avLst>
          </a:prstGeom>
          <a:ln w="12700">
            <a:solidFill>
              <a:srgbClr val="FF000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105"/>
          <p:cNvCxnSpPr/>
          <p:nvPr/>
        </p:nvCxnSpPr>
        <p:spPr>
          <a:xfrm>
            <a:off x="5866100" y="4647684"/>
            <a:ext cx="108000" cy="61200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87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bg1">
              <a:lumMod val="75000"/>
            </a:schemeClr>
          </a:solidFill>
        </a:ln>
      </a:spPr>
      <a:bodyPr rtlCol="0" anchor="ctr">
        <a:normAutofit fontScale="77500" lnSpcReduction="20000"/>
      </a:bodyPr>
      <a:lstStyle>
        <a:defPPr algn="ctr">
          <a:defRPr sz="800" dirty="0" smtClean="0">
            <a:latin typeface="굴림체" panose="020B0609000101010101" pitchFamily="49" charset="-127"/>
            <a:ea typeface="굴림체" panose="020B0609000101010101" pitchFamily="49" charset="-127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>
        <a:ln w="6350">
          <a:tailEnd type="triangle" w="sm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3265</TotalTime>
  <Words>100</Words>
  <Application>Microsoft Office PowerPoint</Application>
  <PresentationFormat>화면 슬라이드 쇼(4:3)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-윤고딕320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Young</dc:creator>
  <cp:lastModifiedBy>user</cp:lastModifiedBy>
  <cp:revision>204</cp:revision>
  <cp:lastPrinted>2016-09-28T07:56:03Z</cp:lastPrinted>
  <dcterms:created xsi:type="dcterms:W3CDTF">2015-01-07T02:21:24Z</dcterms:created>
  <dcterms:modified xsi:type="dcterms:W3CDTF">2023-10-30T04:21:58Z</dcterms:modified>
</cp:coreProperties>
</file>